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A6C4E6B-9BAC-4497-9628-454CABE26AE1}" type="datetimeFigureOut">
              <a:rPr lang="en-US" smtClean="0"/>
              <a:t>1/25/2012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450CA0BA-F519-4415-ADB1-FF9D0365D01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Studying Human Behavior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PSYCHOLOGY 101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12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Psychological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 smtClean="0"/>
              <a:t>Theories organize observations and attempt to explain behaviors. </a:t>
            </a:r>
          </a:p>
          <a:p>
            <a:r>
              <a:rPr lang="en-US" sz="2400" dirty="0" smtClean="0"/>
              <a:t>Theories generate hypotheses (predictions that can be tested using descriptive, correlational, or experimental methods).</a:t>
            </a:r>
          </a:p>
          <a:p>
            <a:r>
              <a:rPr lang="en-US" sz="2400" dirty="0"/>
              <a:t>Research results may validate the theory, or lead to its rejection or revision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The precise language used in operational definitions allows replication by others. (Similar results increase confidence in original conclusion.)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366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Case studies study one person in depth.</a:t>
            </a:r>
          </a:p>
          <a:p>
            <a:r>
              <a:rPr lang="en-US" sz="2400" dirty="0" smtClean="0"/>
              <a:t>Surveys study many people in less depth, using random sampling to fairly represent the population being studied.</a:t>
            </a:r>
          </a:p>
          <a:p>
            <a:r>
              <a:rPr lang="en-US" sz="2400" dirty="0" smtClean="0"/>
              <a:t>Naturalistic observation studies behavior in naturally occurring situations.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262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Correlations tell us how well one event predicts another (using a measure called a correlation coefficient), but not whether one event caused the other, or whether some third factor influenced both events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r>
              <a:rPr lang="en-US" sz="2400" dirty="0" smtClean="0"/>
              <a:t>In </a:t>
            </a:r>
            <a:r>
              <a:rPr lang="en-US" sz="2400" dirty="0" smtClean="0"/>
              <a:t>a positive correlation, both items increase or decrease together.</a:t>
            </a:r>
          </a:p>
          <a:p>
            <a:r>
              <a:rPr lang="en-US" sz="2400" dirty="0" smtClean="0"/>
              <a:t>In a negative correlation, one item increases as the other </a:t>
            </a:r>
            <a:r>
              <a:rPr lang="en-US" sz="2400" dirty="0" smtClean="0"/>
              <a:t>decreases.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96487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An illusory correlation is a perceived relationship that does not exist.</a:t>
            </a:r>
          </a:p>
          <a:p>
            <a:r>
              <a:rPr lang="en-US" sz="2400" dirty="0" smtClean="0"/>
              <a:t>We perceive relationships in random coincidences, because they stand out and are memorable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CORRELATION DOES NOT EQUAL CAUSATION.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651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experiments clarify/reveal cause –effect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Create a controlled, simplified version of reality.</a:t>
            </a:r>
          </a:p>
          <a:p>
            <a:r>
              <a:rPr lang="en-US" sz="2400" dirty="0" smtClean="0"/>
              <a:t>Manipulate one factor (the independent variable) while controlling others.</a:t>
            </a:r>
          </a:p>
          <a:p>
            <a:r>
              <a:rPr lang="en-US" sz="2400" dirty="0" smtClean="0"/>
              <a:t>Measure changes in other factors (dependent variables).</a:t>
            </a:r>
          </a:p>
          <a:p>
            <a:r>
              <a:rPr lang="en-US" sz="2400" dirty="0" smtClean="0"/>
              <a:t>Minimize differences between groups (through random assignment).</a:t>
            </a:r>
          </a:p>
          <a:p>
            <a:r>
              <a:rPr lang="en-US" sz="2400" dirty="0" smtClean="0"/>
              <a:t>Compare experimental group results with control group results.</a:t>
            </a:r>
          </a:p>
          <a:p>
            <a:r>
              <a:rPr lang="en-US" sz="2400" dirty="0" smtClean="0"/>
              <a:t>May use a double-blind procedure to control for the placebo effect.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5524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Animal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Research on animals advances our understanding of other species and sometimes benefits them directly.</a:t>
            </a:r>
          </a:p>
          <a:p>
            <a:r>
              <a:rPr lang="en-US" sz="2400" dirty="0" smtClean="0"/>
              <a:t>Animal experimentation advances our understanding of ourselves and may help solve human problems.</a:t>
            </a:r>
          </a:p>
          <a:p>
            <a:r>
              <a:rPr lang="en-US" sz="2400" dirty="0" smtClean="0"/>
              <a:t>Professional ethical standards and other legal guidelines, enforced by ethics committees, protect participants.</a:t>
            </a:r>
          </a:p>
        </p:txBody>
      </p:sp>
    </p:spTree>
    <p:extLst>
      <p:ext uri="{BB962C8B-B14F-4D97-AF65-F5344CB8AC3E}">
        <p14:creationId xmlns:p14="http://schemas.microsoft.com/office/powerpoint/2010/main" val="45255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Values in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 smtClean="0"/>
              <a:t>Values influence choice of research topics, theories, and observations, labels for behavior, and professional advice.</a:t>
            </a:r>
          </a:p>
          <a:p>
            <a:r>
              <a:rPr lang="en-US" sz="2400" dirty="0" smtClean="0"/>
              <a:t>Psychology’s principles could be used for good or evil, but have been used mainly to enlighten and to achieve positive </a:t>
            </a:r>
            <a:r>
              <a:rPr lang="en-US" sz="2400" smtClean="0"/>
              <a:t>ends.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77491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60</TotalTime>
  <Words>364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Horizon</vt:lpstr>
      <vt:lpstr>PSYCHOLOGY 101</vt:lpstr>
      <vt:lpstr>Psychological Theories</vt:lpstr>
      <vt:lpstr>Research design</vt:lpstr>
      <vt:lpstr>CORRELATIONS</vt:lpstr>
      <vt:lpstr>CORRELATIONS</vt:lpstr>
      <vt:lpstr>How experiments clarify/reveal cause –effect relationships</vt:lpstr>
      <vt:lpstr>Animal research</vt:lpstr>
      <vt:lpstr>Values in psychology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PSYCHOLOGY 101</dc:title>
  <dc:creator>Christie</dc:creator>
  <cp:lastModifiedBy>Christie</cp:lastModifiedBy>
  <cp:revision>7</cp:revision>
  <cp:lastPrinted>2012-01-25T00:50:36Z</cp:lastPrinted>
  <dcterms:created xsi:type="dcterms:W3CDTF">2012-01-24T23:53:58Z</dcterms:created>
  <dcterms:modified xsi:type="dcterms:W3CDTF">2012-01-25T18:23:19Z</dcterms:modified>
</cp:coreProperties>
</file>